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5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8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061EF-BAE2-4AE2-8EED-D2FF200303EA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4E9CE-FADB-4A93-86F0-985664750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017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061EF-BAE2-4AE2-8EED-D2FF200303EA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4E9CE-FADB-4A93-86F0-985664750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634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061EF-BAE2-4AE2-8EED-D2FF200303EA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4E9CE-FADB-4A93-86F0-985664750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59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061EF-BAE2-4AE2-8EED-D2FF200303EA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4E9CE-FADB-4A93-86F0-985664750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85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061EF-BAE2-4AE2-8EED-D2FF200303EA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4E9CE-FADB-4A93-86F0-985664750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931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061EF-BAE2-4AE2-8EED-D2FF200303EA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4E9CE-FADB-4A93-86F0-985664750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8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061EF-BAE2-4AE2-8EED-D2FF200303EA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4E9CE-FADB-4A93-86F0-985664750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708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061EF-BAE2-4AE2-8EED-D2FF200303EA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4E9CE-FADB-4A93-86F0-985664750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9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061EF-BAE2-4AE2-8EED-D2FF200303EA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4E9CE-FADB-4A93-86F0-985664750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906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061EF-BAE2-4AE2-8EED-D2FF200303EA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4E9CE-FADB-4A93-86F0-985664750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413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061EF-BAE2-4AE2-8EED-D2FF200303EA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4E9CE-FADB-4A93-86F0-985664750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687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061EF-BAE2-4AE2-8EED-D2FF200303EA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4E9CE-FADB-4A93-86F0-985664750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900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99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02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20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51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55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06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94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43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3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01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75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90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41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18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9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58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91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10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0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39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0</Words>
  <Application>Microsoft Office PowerPoint</Application>
  <PresentationFormat>On-screen Show (4:3)</PresentationFormat>
  <Paragraphs>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Jess</cp:lastModifiedBy>
  <cp:revision>6</cp:revision>
  <dcterms:created xsi:type="dcterms:W3CDTF">2019-02-27T17:42:57Z</dcterms:created>
  <dcterms:modified xsi:type="dcterms:W3CDTF">2019-02-27T18:13:52Z</dcterms:modified>
</cp:coreProperties>
</file>